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dditional explanations of Solar time and Sidereal time"/>
          <p:cNvSpPr txBox="1"/>
          <p:nvPr/>
        </p:nvSpPr>
        <p:spPr>
          <a:xfrm>
            <a:off x="84823" y="2953399"/>
            <a:ext cx="1283515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Additional explanations of Solar time and Sidereal time </a:t>
            </a:r>
          </a:p>
        </p:txBody>
      </p:sp>
      <p:sp>
        <p:nvSpPr>
          <p:cNvPr id="120" name="* This presentation can be found at 2199k.cn"/>
          <p:cNvSpPr txBox="1"/>
          <p:nvPr/>
        </p:nvSpPr>
        <p:spPr>
          <a:xfrm>
            <a:off x="2887827" y="4701601"/>
            <a:ext cx="7229146" cy="52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2800"/>
            </a:pPr>
            <a:r>
              <a:t>* This presentation can be found at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2199k.cn</a:t>
            </a:r>
          </a:p>
        </p:txBody>
      </p:sp>
      <p:sp>
        <p:nvSpPr>
          <p:cNvPr id="121" name="2021.9.22"/>
          <p:cNvSpPr txBox="1"/>
          <p:nvPr/>
        </p:nvSpPr>
        <p:spPr>
          <a:xfrm>
            <a:off x="5710885" y="5846622"/>
            <a:ext cx="1583030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600"/>
            </a:lvl1pPr>
          </a:lstStyle>
          <a:p>
            <a:pPr/>
            <a:r>
              <a:t>2021.9.22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creen Shot 2021-09-21 at 17.29.09.png" descr="Screen Shot 2021-09-21 at 17.29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250" y="984250"/>
            <a:ext cx="11544300" cy="778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creen Shot 2021-09-21 at 17.29.36.png" descr="Screen Shot 2021-09-21 at 17.29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4149"/>
            <a:ext cx="13004800" cy="2419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Screen Shot 2021-09-21 at 17.29.44.png" descr="Screen Shot 2021-09-21 at 17.29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092417"/>
            <a:ext cx="13004800" cy="992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creen Shot 2021-09-21 at 19.02.03.png" descr="Screen Shot 2021-09-21 at 19.02.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90" y="4593133"/>
            <a:ext cx="12306301" cy="394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creen Shot 2021-09-21 at 17.29.53.png" descr="Screen Shot 2021-09-21 at 17.29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326" y="15279"/>
            <a:ext cx="5167552" cy="116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21-09-21 at 17.30.02.png" descr="Screen Shot 2021-09-21 at 17.30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1197" y="7138375"/>
            <a:ext cx="4883866" cy="2498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idereal Day versus Solar Day-WWw4JY2dNXM.gif" descr="Sidereal Day versus Solar Day-WWw4JY2dNXM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2466" y="1092023"/>
            <a:ext cx="10679868" cy="6007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21-09-21 at 17.30.11.png" descr="Screen Shot 2021-09-21 at 17.30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9148"/>
            <a:ext cx="13004800" cy="4705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21-09-21 at 17.30.25.png" descr="Screen Shot 2021-09-21 at 17.30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99" y="23862"/>
            <a:ext cx="6091311" cy="940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1632100520253.png" descr="16321005202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450" y="1524000"/>
            <a:ext cx="10629900" cy="670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